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8" r:id="rId4"/>
    <p:sldId id="267" r:id="rId5"/>
    <p:sldId id="269" r:id="rId6"/>
    <p:sldId id="273" r:id="rId7"/>
    <p:sldId id="256" r:id="rId8"/>
    <p:sldId id="282" r:id="rId9"/>
    <p:sldId id="283" r:id="rId10"/>
    <p:sldId id="284" r:id="rId11"/>
    <p:sldId id="285" r:id="rId12"/>
    <p:sldId id="272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86" r:id="rId22"/>
    <p:sldId id="287" r:id="rId23"/>
    <p:sldId id="288" r:id="rId24"/>
    <p:sldId id="271" r:id="rId25"/>
    <p:sldId id="270" r:id="rId26"/>
    <p:sldId id="274" r:id="rId27"/>
    <p:sldId id="275" r:id="rId28"/>
    <p:sldId id="276" r:id="rId29"/>
    <p:sldId id="277" r:id="rId30"/>
    <p:sldId id="278" r:id="rId31"/>
    <p:sldId id="32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279" r:id="rId70"/>
    <p:sldId id="280" r:id="rId71"/>
    <p:sldId id="28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C8E1-43A1-4375-89AF-5FFC1BC6F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58C94-CE2B-4A06-94E6-2D648625F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9B0DC-C325-4347-B053-FE002BEE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50D05-FC60-4D8E-8B0A-230C95EB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5B65A-4A55-41E9-9A13-95D3EEC9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2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428B-4B27-42F4-B42A-5ACAC5ED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10915-3B43-4ACD-AEB9-4959B722A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8FF28-898C-4EB2-9270-8942DA53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1C584-3B79-47F0-BCBC-5F0163EF5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E60A2-27CF-48D7-966D-EB216FDF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2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51130F-E834-428C-AF40-BF3738F85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C2111-0B65-4BAC-9A1D-B4C8CEFCC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CE34-1506-48C0-B0FA-6E89C886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6CE68-DAA1-4560-B56E-76C009B4C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FB3AE-EF1B-431D-9CF0-8B606579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91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77DD-DE1A-4F3E-ADFC-5826DE1E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691D-6931-4EC0-AE50-25B512E7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A24C7-CEAF-4E5C-AE3F-BCABD98B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7F995-92FC-449E-BFAD-7F7F0A1F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9B5C3-7D39-4BC5-9AE7-2B71989B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0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4140-E3F4-4AAA-8823-7089DDEB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E875-1E84-4C25-8948-096BBCCFB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5CB8C-88BD-4828-9BE0-C3096CE1D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280AF-EE27-4A85-8CB4-D81E4E48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F22A8-9607-4E46-8327-C3EE1743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09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74F3-7125-4D93-9B49-AEF22DC3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3043E-7E48-4186-865F-2242A082E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7E017-2AEC-4106-8528-131E3FC8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CED9D-46F4-474C-B2E1-BCED54B0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8C05A-A4EF-43C9-8E45-69547256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CB455-7035-404B-AED5-2AB0ABF8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4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BB8D-E3CA-49DE-8575-3E82CBBC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37365-96D3-4436-8C2D-188DF04C4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472C4-98D8-48EB-AEBA-573671F84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D50F2-1803-4C09-8807-FF953C711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E0CDCD-EFD9-4EFF-A013-92923CB4B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0178B-82BC-44BB-928B-E39720C1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589A6-DAE8-41A0-88F0-6CE5D0C1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3003A3-4696-4344-8096-142CA857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7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7CA8-93ED-4F54-AADA-D588D8DE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C0E02-5910-4B10-B1FA-892E7EC5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49219-55B6-4A61-82EA-D8D48A72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1319B-65FB-49B4-AD62-EA0AAA43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5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8CE0C-D05C-4216-89C7-D6173768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CB973-E6C2-45BA-B5C7-29EC7D74C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981AA-859B-4815-B6C9-EBEA922A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C550-D519-4AA8-B885-D8A75FC8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7420-2419-482C-9D60-FAEC5CEFF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C4C9D-2086-40AA-9B0B-408D9D998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322F9-24B8-4790-82A9-FEE436B9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F510B-6E0C-481D-8AC0-414AC25C5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51499-372C-4181-9E1C-E8A60C44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4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18E2-386A-4245-8750-F973CB7A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A2FAF4-14DA-4D00-AC06-FADA8BE15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F9224-30D6-4EAF-8420-0A6025523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6A886-1BA9-43BB-A844-9B499DA8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7BC9A-38F8-4956-9D58-5DE2E938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06E65-BC50-409D-98EE-243BA4FB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4991EA-2A1D-4A6E-BE78-850F9F302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00F76-7C45-4FBB-925C-14A564EF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579BA-6BA5-4A3D-A98B-97F88CBA7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4BE0D-BE38-491E-8371-A6C92DF110CC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BC161-18B9-4511-B438-B422EE648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EEB1C-9353-4D66-BFDB-A908BAD1A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46FD0-1B66-457F-ADD9-282420E8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7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6385-F480-43C6-B574-4ED377E7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48" y="4678662"/>
            <a:ext cx="9960703" cy="136959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 ‘Doctor's Finder’ (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Project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949A-40EB-41F9-AF5F-68AE7985D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05" y="943965"/>
            <a:ext cx="7323746" cy="255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7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6394-C877-4EB0-8095-E6BE9140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52" y="295740"/>
            <a:ext cx="10243657" cy="834501"/>
          </a:xfrm>
        </p:spPr>
        <p:txBody>
          <a:bodyPr>
            <a:normAutofit/>
          </a:bodyPr>
          <a:lstStyle/>
          <a:p>
            <a:r>
              <a:rPr lang="en-US" sz="3600" b="1" dirty="0"/>
              <a:t>Use Case Diagram for Admin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8D500-EF4B-40CF-A8A8-14F2C3A06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55" y="1130241"/>
            <a:ext cx="7795936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15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05DA-0A95-4300-BC1C-67BE5EFB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2" y="339959"/>
            <a:ext cx="10159767" cy="859668"/>
          </a:xfrm>
        </p:spPr>
        <p:txBody>
          <a:bodyPr>
            <a:normAutofit/>
          </a:bodyPr>
          <a:lstStyle/>
          <a:p>
            <a:r>
              <a:rPr lang="en-US" sz="3600" b="1" dirty="0"/>
              <a:t>Use Case diagram for Representative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97978-4D66-4725-90D8-3132105D9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02" y="1132328"/>
            <a:ext cx="7308576" cy="546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1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B00850-D235-4654-9FDA-05BFB8E6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cs typeface="Times New Roman" panose="02020603050405020304" pitchFamily="18" charset="0"/>
              </a:rPr>
              <a:t>Activity Diagram :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75879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A1C727-8C6C-434B-ADA6-462E07C62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8" y="562063"/>
            <a:ext cx="5286660" cy="4668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FE7F7-C6DB-46EF-8B1C-4821EAD91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28" y="574020"/>
            <a:ext cx="5424973" cy="50466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59F961-CB9E-4DA8-AA4B-05D3B130BE74}"/>
              </a:ext>
            </a:extLst>
          </p:cNvPr>
          <p:cNvSpPr/>
          <p:nvPr/>
        </p:nvSpPr>
        <p:spPr>
          <a:xfrm>
            <a:off x="1652113" y="5760515"/>
            <a:ext cx="2312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A0A84-2330-4FB4-985D-0AE02DFC7DBF}"/>
              </a:ext>
            </a:extLst>
          </p:cNvPr>
          <p:cNvSpPr/>
          <p:nvPr/>
        </p:nvSpPr>
        <p:spPr>
          <a:xfrm>
            <a:off x="9208314" y="5760515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190E5-8B96-406F-93CA-EADC368AF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6" y="310393"/>
            <a:ext cx="5286041" cy="5450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6C2237-D411-4431-98FD-BAAC8E6AF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45" y="489553"/>
            <a:ext cx="5565537" cy="53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2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E764B-0428-4F36-B5AC-6A44601F4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15" y="491776"/>
            <a:ext cx="5878585" cy="49778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EF540-D3D7-410E-8253-E1ED28DFE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69" y="236231"/>
            <a:ext cx="5210816" cy="53213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F90E4A-C62E-4F06-86D6-0E0E5EF85CCE}"/>
              </a:ext>
            </a:extLst>
          </p:cNvPr>
          <p:cNvSpPr/>
          <p:nvPr/>
        </p:nvSpPr>
        <p:spPr>
          <a:xfrm>
            <a:off x="1378685" y="5838738"/>
            <a:ext cx="3328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Doctor posts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27D7F2-C5D9-4BE4-B616-EBCF8831D80A}"/>
              </a:ext>
            </a:extLst>
          </p:cNvPr>
          <p:cNvSpPr/>
          <p:nvPr/>
        </p:nvSpPr>
        <p:spPr>
          <a:xfrm>
            <a:off x="8664720" y="5838738"/>
            <a:ext cx="2817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Doctor post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2459C-B46F-47DD-95D7-8791782EF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15" y="354229"/>
            <a:ext cx="6212469" cy="5203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BC8A83-A485-46CB-B12B-648059F94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69" y="403799"/>
            <a:ext cx="5210816" cy="515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8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0A9C8-8BF1-4361-893C-9A4B17F8D693}"/>
              </a:ext>
            </a:extLst>
          </p:cNvPr>
          <p:cNvSpPr/>
          <p:nvPr/>
        </p:nvSpPr>
        <p:spPr>
          <a:xfrm>
            <a:off x="4386717" y="6050660"/>
            <a:ext cx="3172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Doctor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E7C52-B574-4217-BF2F-44FE80C3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54" y="284120"/>
            <a:ext cx="5614905" cy="559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87DB21-29AE-4144-AF98-C681CE14C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91" y="557341"/>
            <a:ext cx="5358705" cy="509211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67A15C-114C-4B1F-968E-2902D86E6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3" y="427839"/>
            <a:ext cx="6096251" cy="50921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66A88F-CB5F-4F53-B547-D1BEEE091D39}"/>
              </a:ext>
            </a:extLst>
          </p:cNvPr>
          <p:cNvSpPr/>
          <p:nvPr/>
        </p:nvSpPr>
        <p:spPr>
          <a:xfrm>
            <a:off x="1144884" y="5992383"/>
            <a:ext cx="3009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Doctor post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A3E362-5EA7-4F1D-AFDD-3521372C66A2}"/>
              </a:ext>
            </a:extLst>
          </p:cNvPr>
          <p:cNvSpPr/>
          <p:nvPr/>
        </p:nvSpPr>
        <p:spPr>
          <a:xfrm>
            <a:off x="8047153" y="5992383"/>
            <a:ext cx="3387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necessity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6DD6A-43A2-443C-8519-38AFD1227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3" y="192041"/>
            <a:ext cx="6164331" cy="5800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2610C-78D4-43EA-A0CD-6A403C180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57" y="207791"/>
            <a:ext cx="5358706" cy="57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1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AF0A485-DBFC-46E6-B829-FD5330D01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8" y="427840"/>
            <a:ext cx="5723396" cy="53625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9DCFBB-9225-41D0-BF3C-57043F64E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22" y="427839"/>
            <a:ext cx="5723395" cy="5561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CBB156-635A-481D-B0BC-C3118F7C6286}"/>
              </a:ext>
            </a:extLst>
          </p:cNvPr>
          <p:cNvSpPr/>
          <p:nvPr/>
        </p:nvSpPr>
        <p:spPr>
          <a:xfrm>
            <a:off x="8162489" y="6100012"/>
            <a:ext cx="3261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necessity posts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0A4FD9-50E8-4E33-8B29-5F55FAAF2887}"/>
              </a:ext>
            </a:extLst>
          </p:cNvPr>
          <p:cNvSpPr/>
          <p:nvPr/>
        </p:nvSpPr>
        <p:spPr>
          <a:xfrm>
            <a:off x="1194595" y="6100012"/>
            <a:ext cx="3477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necessity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F6B67-D055-42FE-827A-13157CA2A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6" y="228457"/>
            <a:ext cx="5952417" cy="5871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F467E0-1D30-41B1-9DE0-F722AE813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21" y="173321"/>
            <a:ext cx="5723396" cy="5871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6AB086-77B4-472C-BF05-069CD8AC0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7" y="173320"/>
            <a:ext cx="5999335" cy="59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12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F7BF31-47D7-4026-AB84-4B5B9EA8B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6" y="440859"/>
            <a:ext cx="6424871" cy="52720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686A3-A9E4-4C1B-8AB7-CFA4F0615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28" y="440859"/>
            <a:ext cx="4915949" cy="52720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9B587B-550C-4F93-A7CF-C73F86B68000}"/>
              </a:ext>
            </a:extLst>
          </p:cNvPr>
          <p:cNvSpPr/>
          <p:nvPr/>
        </p:nvSpPr>
        <p:spPr>
          <a:xfrm>
            <a:off x="1087637" y="6044922"/>
            <a:ext cx="3453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necessity posts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C62DD9-56D4-4467-A0FF-07480CDE28FC}"/>
              </a:ext>
            </a:extLst>
          </p:cNvPr>
          <p:cNvSpPr/>
          <p:nvPr/>
        </p:nvSpPr>
        <p:spPr>
          <a:xfrm>
            <a:off x="8646863" y="6044922"/>
            <a:ext cx="2533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area 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B4185-EACB-42EA-99A4-64434EF4B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6" y="256509"/>
            <a:ext cx="6424871" cy="5456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78078-C915-47AF-9E9D-B28713996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28" y="287762"/>
            <a:ext cx="5104354" cy="55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30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D21CF1-D187-42EE-AFBE-1F8037407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" y="233837"/>
            <a:ext cx="5793926" cy="54790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22645-F06B-4AAA-878E-0930860E4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35" y="376450"/>
            <a:ext cx="5476461" cy="53364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86D0C3-2487-4A0E-B04F-C4A1ECC3FE10}"/>
              </a:ext>
            </a:extLst>
          </p:cNvPr>
          <p:cNvSpPr/>
          <p:nvPr/>
        </p:nvSpPr>
        <p:spPr>
          <a:xfrm>
            <a:off x="1574135" y="5845920"/>
            <a:ext cx="2636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area guide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B45FB-1C3D-40F9-8D0E-BAACDF743704}"/>
              </a:ext>
            </a:extLst>
          </p:cNvPr>
          <p:cNvSpPr/>
          <p:nvPr/>
        </p:nvSpPr>
        <p:spPr>
          <a:xfrm>
            <a:off x="8266123" y="5845920"/>
            <a:ext cx="2531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area guide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5874-23AE-4507-9EE1-ABBB319E0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0" y="316322"/>
            <a:ext cx="5941608" cy="5479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811EAE-09FE-4DFC-AC8E-D95735AA0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35" y="316322"/>
            <a:ext cx="5476461" cy="54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0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761D8A-882C-473C-B8DE-46AB0D7ED368}"/>
              </a:ext>
            </a:extLst>
          </p:cNvPr>
          <p:cNvSpPr txBox="1">
            <a:spLocks/>
          </p:cNvSpPr>
          <p:nvPr/>
        </p:nvSpPr>
        <p:spPr>
          <a:xfrm>
            <a:off x="643156" y="63546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/>
              <a:t>Presented By</a:t>
            </a:r>
            <a:br>
              <a:rPr lang="en-US" sz="6000"/>
            </a:br>
            <a:r>
              <a:rPr lang="en-US" sz="5300" b="1"/>
              <a:t>Md. Faysal Rabbi</a:t>
            </a:r>
            <a:br>
              <a:rPr lang="en-US" sz="5300"/>
            </a:br>
            <a:r>
              <a:rPr lang="en-US" sz="5300"/>
              <a:t>ID: 171-35-1833</a:t>
            </a:r>
            <a:br>
              <a:rPr lang="en-US" sz="5300"/>
            </a:br>
            <a:r>
              <a:rPr lang="en-US" sz="5300"/>
              <a:t>Daffodil International University</a:t>
            </a:r>
            <a:endParaRPr lang="en-US" sz="5300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8E3D7D63-35DC-46E0-8FA7-C28BAE384C22}"/>
              </a:ext>
            </a:extLst>
          </p:cNvPr>
          <p:cNvSpPr txBox="1">
            <a:spLocks/>
          </p:cNvSpPr>
          <p:nvPr/>
        </p:nvSpPr>
        <p:spPr>
          <a:xfrm>
            <a:off x="643156" y="364198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u="sng" dirty="0"/>
              <a:t>Supervised By</a:t>
            </a:r>
            <a:br>
              <a:rPr lang="en-US" sz="4800" dirty="0"/>
            </a:br>
            <a:r>
              <a:rPr lang="en-US" sz="4800" b="1" dirty="0"/>
              <a:t>Mr. Md. </a:t>
            </a:r>
            <a:r>
              <a:rPr lang="en-US" sz="4800" b="1" dirty="0" err="1"/>
              <a:t>Mushfiqur</a:t>
            </a:r>
            <a:r>
              <a:rPr lang="en-US" sz="4800" b="1" dirty="0"/>
              <a:t> Rahman</a:t>
            </a:r>
          </a:p>
          <a:p>
            <a:pPr marL="0" indent="0">
              <a:buNone/>
            </a:pPr>
            <a:r>
              <a:rPr lang="en-US" sz="4800" b="1" dirty="0"/>
              <a:t>Lecturer</a:t>
            </a:r>
            <a:br>
              <a:rPr lang="en-US" sz="4800" dirty="0"/>
            </a:br>
            <a:r>
              <a:rPr lang="en-US" sz="4800" dirty="0"/>
              <a:t>Daffodil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30403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17C14-FDC9-4A3B-BA79-A69A02268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28" y="400575"/>
            <a:ext cx="7508147" cy="577162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077969-7DA3-45A7-A675-8E9480A870F1}"/>
              </a:ext>
            </a:extLst>
          </p:cNvPr>
          <p:cNvSpPr/>
          <p:nvPr/>
        </p:nvSpPr>
        <p:spPr>
          <a:xfrm>
            <a:off x="5409621" y="6172201"/>
            <a:ext cx="28279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area guide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548D3-BBD0-4964-9406-27BA96A6D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28" y="221737"/>
            <a:ext cx="7448026" cy="595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28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FC3F-7758-4988-B3B3-5C50A297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794" y="6035776"/>
            <a:ext cx="3418753" cy="66702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Area Blog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AB922-48FF-437A-8F6E-1B9175B8D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14" y="419143"/>
            <a:ext cx="6727971" cy="5616633"/>
          </a:xfrm>
        </p:spPr>
      </p:pic>
    </p:spTree>
    <p:extLst>
      <p:ext uri="{BB962C8B-B14F-4D97-AF65-F5344CB8AC3E}">
        <p14:creationId xmlns:p14="http://schemas.microsoft.com/office/powerpoint/2010/main" val="309447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C01C-BED9-44DC-BA42-CA1674B2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135" y="6122638"/>
            <a:ext cx="2567730" cy="64155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Area Blog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6F890-A043-405C-BC9D-E7121B414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788" y="184558"/>
            <a:ext cx="5203320" cy="6006517"/>
          </a:xfrm>
        </p:spPr>
      </p:pic>
    </p:spTree>
    <p:extLst>
      <p:ext uri="{BB962C8B-B14F-4D97-AF65-F5344CB8AC3E}">
        <p14:creationId xmlns:p14="http://schemas.microsoft.com/office/powerpoint/2010/main" val="223817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3156-5462-4A55-9DA3-ABA2BE00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409" y="6093074"/>
            <a:ext cx="2861345" cy="51571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Area Blog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2BF4D-8039-4E89-889A-407A2CBE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71" y="249207"/>
            <a:ext cx="7358711" cy="5723754"/>
          </a:xfrm>
        </p:spPr>
      </p:pic>
    </p:spTree>
    <p:extLst>
      <p:ext uri="{BB962C8B-B14F-4D97-AF65-F5344CB8AC3E}">
        <p14:creationId xmlns:p14="http://schemas.microsoft.com/office/powerpoint/2010/main" val="2082607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2AE1-029D-4050-B9EF-0E1D0E0E7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Sequence Diagram :</a:t>
            </a:r>
          </a:p>
        </p:txBody>
      </p:sp>
    </p:spTree>
    <p:extLst>
      <p:ext uri="{BB962C8B-B14F-4D97-AF65-F5344CB8AC3E}">
        <p14:creationId xmlns:p14="http://schemas.microsoft.com/office/powerpoint/2010/main" val="3275980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7E18D-FB86-4587-8AC7-FF851074E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86" y="283873"/>
            <a:ext cx="8217821" cy="5879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F9ED6E-38FB-4C0E-8BD7-0320CD7F8F90}"/>
              </a:ext>
            </a:extLst>
          </p:cNvPr>
          <p:cNvSpPr txBox="1"/>
          <p:nvPr/>
        </p:nvSpPr>
        <p:spPr>
          <a:xfrm>
            <a:off x="3248634" y="6306960"/>
            <a:ext cx="5694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Doctor’s Issue for D.C, Patient and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1116984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4C823F-8522-4163-B60B-14C3E8CEA237}"/>
              </a:ext>
            </a:extLst>
          </p:cNvPr>
          <p:cNvSpPr txBox="1"/>
          <p:nvPr/>
        </p:nvSpPr>
        <p:spPr>
          <a:xfrm>
            <a:off x="4612943" y="6263040"/>
            <a:ext cx="2966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Doctor’s Issue for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DE709-C660-4C9C-9684-2EEC792BF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247" y="485794"/>
            <a:ext cx="7697506" cy="568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08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91DBAE-E479-4CC5-A834-07051B6B9CFB}"/>
              </a:ext>
            </a:extLst>
          </p:cNvPr>
          <p:cNvSpPr txBox="1"/>
          <p:nvPr/>
        </p:nvSpPr>
        <p:spPr>
          <a:xfrm>
            <a:off x="3134467" y="6189302"/>
            <a:ext cx="5923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Necessity Issue for Patient, D.C and Representative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7A34D-2937-4009-BA22-E8C1BD043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17" y="468642"/>
            <a:ext cx="7335891" cy="54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86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BE84B8-271F-4B77-BC5F-6D4FA9BE4524}"/>
              </a:ext>
            </a:extLst>
          </p:cNvPr>
          <p:cNvSpPr txBox="1"/>
          <p:nvPr/>
        </p:nvSpPr>
        <p:spPr>
          <a:xfrm>
            <a:off x="4512844" y="6134529"/>
            <a:ext cx="3166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Doctor’s Issue for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72032-C06F-4410-9853-F162D5AF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24" y="323361"/>
            <a:ext cx="7173552" cy="58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2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10B8A1-8DE1-4BCA-BC2F-52970847090F}"/>
              </a:ext>
            </a:extLst>
          </p:cNvPr>
          <p:cNvSpPr/>
          <p:nvPr/>
        </p:nvSpPr>
        <p:spPr>
          <a:xfrm>
            <a:off x="5027340" y="6190335"/>
            <a:ext cx="2137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Guide Issue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050E-D21A-4896-AD18-01E361572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40" y="267555"/>
            <a:ext cx="7980117" cy="582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7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C69B-3E26-4462-8D80-6C372BE8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BD44D-D349-464D-A136-8C0E9863B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people are new in town, they don't have any idea about local medical facilities and doctors.</a:t>
            </a:r>
          </a:p>
          <a:p>
            <a:r>
              <a:rPr lang="en-US" dirty="0"/>
              <a:t>The hassle of arranging an appointment with unknown medical specialist</a:t>
            </a:r>
          </a:p>
          <a:p>
            <a:r>
              <a:rPr lang="en-US" dirty="0"/>
              <a:t>In addition getting directions to the place and dealing with insurance bureaucracy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547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A762DB-04D0-4051-AADD-1193ECDBF662}"/>
              </a:ext>
            </a:extLst>
          </p:cNvPr>
          <p:cNvSpPr/>
          <p:nvPr/>
        </p:nvSpPr>
        <p:spPr>
          <a:xfrm>
            <a:off x="5112299" y="6259247"/>
            <a:ext cx="1967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Blog Issue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5A85EA-DBA5-4876-80DF-4FFF08E7B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45" y="271366"/>
            <a:ext cx="8062506" cy="59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3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EF94-AA2D-4B0C-A28E-3581396E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12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cs typeface="Times New Roman" panose="02020603050405020304" pitchFamily="18" charset="0"/>
              </a:rPr>
              <a:t>Entity </a:t>
            </a:r>
            <a:r>
              <a:rPr lang="en-US" sz="5400" b="1">
                <a:cs typeface="Times New Roman" panose="02020603050405020304" pitchFamily="18" charset="0"/>
              </a:rPr>
              <a:t>Relationship Diagram: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2478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50F4F-1F4B-4239-85F8-B0C479A20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08" y="379933"/>
            <a:ext cx="10360909" cy="6098134"/>
          </a:xfrm>
        </p:spPr>
      </p:pic>
    </p:spTree>
    <p:extLst>
      <p:ext uri="{BB962C8B-B14F-4D97-AF65-F5344CB8AC3E}">
        <p14:creationId xmlns:p14="http://schemas.microsoft.com/office/powerpoint/2010/main" val="4128939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441C-5514-4632-91AC-3A6592E4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40" y="96677"/>
            <a:ext cx="10515600" cy="1325563"/>
          </a:xfrm>
        </p:spPr>
        <p:txBody>
          <a:bodyPr/>
          <a:lstStyle/>
          <a:p>
            <a:r>
              <a:rPr lang="en-US" b="1" dirty="0"/>
              <a:t>Home Page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2E8E69-E964-4FEF-B4CC-247FE7500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23" y="1126108"/>
            <a:ext cx="9993699" cy="5173821"/>
          </a:xfrm>
        </p:spPr>
      </p:pic>
    </p:spTree>
    <p:extLst>
      <p:ext uri="{BB962C8B-B14F-4D97-AF65-F5344CB8AC3E}">
        <p14:creationId xmlns:p14="http://schemas.microsoft.com/office/powerpoint/2010/main" val="4094335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A4EA-A1CE-48E5-A870-0418B4A9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52" y="365126"/>
            <a:ext cx="6339431" cy="725444"/>
          </a:xfrm>
        </p:spPr>
        <p:txBody>
          <a:bodyPr/>
          <a:lstStyle/>
          <a:p>
            <a:r>
              <a:rPr lang="en-US" b="1" dirty="0"/>
              <a:t>Doctor for Representative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3AE58-5DB5-432C-A243-B662DF0EE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93" y="1275780"/>
            <a:ext cx="10230223" cy="5350301"/>
          </a:xfrm>
        </p:spPr>
      </p:pic>
    </p:spTree>
    <p:extLst>
      <p:ext uri="{BB962C8B-B14F-4D97-AF65-F5344CB8AC3E}">
        <p14:creationId xmlns:p14="http://schemas.microsoft.com/office/powerpoint/2010/main" val="69119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75DD-123E-4B17-9F11-6C502CDCC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37" y="160774"/>
            <a:ext cx="10515600" cy="1325563"/>
          </a:xfrm>
        </p:spPr>
        <p:txBody>
          <a:bodyPr/>
          <a:lstStyle/>
          <a:p>
            <a:r>
              <a:rPr lang="en-US" b="1" dirty="0"/>
              <a:t>Patient for Representative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F621C5-69B0-4879-B609-10D2B28D5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94" y="1287946"/>
            <a:ext cx="10365969" cy="5409280"/>
          </a:xfrm>
        </p:spPr>
      </p:pic>
    </p:spTree>
    <p:extLst>
      <p:ext uri="{BB962C8B-B14F-4D97-AF65-F5344CB8AC3E}">
        <p14:creationId xmlns:p14="http://schemas.microsoft.com/office/powerpoint/2010/main" val="2546289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381F-37B6-4B52-B3BD-8807997F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7" y="186086"/>
            <a:ext cx="10515600" cy="1325563"/>
          </a:xfrm>
        </p:spPr>
        <p:txBody>
          <a:bodyPr/>
          <a:lstStyle/>
          <a:p>
            <a:r>
              <a:rPr lang="en-US" b="1" dirty="0"/>
              <a:t>Area Guide 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07F4C0-8962-4F1A-9EA8-5BA4F8028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62" y="1157681"/>
            <a:ext cx="10457631" cy="5430343"/>
          </a:xfrm>
        </p:spPr>
      </p:pic>
    </p:spTree>
    <p:extLst>
      <p:ext uri="{BB962C8B-B14F-4D97-AF65-F5344CB8AC3E}">
        <p14:creationId xmlns:p14="http://schemas.microsoft.com/office/powerpoint/2010/main" val="191135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9A54-7A74-4C4E-85ED-15286B16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0" y="63121"/>
            <a:ext cx="10515600" cy="1325563"/>
          </a:xfrm>
        </p:spPr>
        <p:txBody>
          <a:bodyPr/>
          <a:lstStyle/>
          <a:p>
            <a:r>
              <a:rPr lang="en-US" b="1" dirty="0"/>
              <a:t>About Us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E1D82-4861-4269-B1F5-252C0B6A2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41" y="1259888"/>
            <a:ext cx="10515599" cy="5416629"/>
          </a:xfrm>
        </p:spPr>
      </p:pic>
    </p:spTree>
    <p:extLst>
      <p:ext uri="{BB962C8B-B14F-4D97-AF65-F5344CB8AC3E}">
        <p14:creationId xmlns:p14="http://schemas.microsoft.com/office/powerpoint/2010/main" val="122572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6125-E563-49EE-AE28-D15BCEDC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58" y="71510"/>
            <a:ext cx="10515600" cy="1325563"/>
          </a:xfrm>
        </p:spPr>
        <p:txBody>
          <a:bodyPr/>
          <a:lstStyle/>
          <a:p>
            <a:r>
              <a:rPr lang="en-US" b="1" dirty="0"/>
              <a:t>Contact Us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D703B-B2AB-4587-B14A-6F7DDD6F4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43" y="1188173"/>
            <a:ext cx="10515600" cy="5416630"/>
          </a:xfrm>
        </p:spPr>
      </p:pic>
    </p:spTree>
    <p:extLst>
      <p:ext uri="{BB962C8B-B14F-4D97-AF65-F5344CB8AC3E}">
        <p14:creationId xmlns:p14="http://schemas.microsoft.com/office/powerpoint/2010/main" val="210415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E303-2AF0-47BD-80FD-CED0F811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08" y="0"/>
            <a:ext cx="10515600" cy="1325563"/>
          </a:xfrm>
        </p:spPr>
        <p:txBody>
          <a:bodyPr/>
          <a:lstStyle/>
          <a:p>
            <a:r>
              <a:rPr lang="en-US" b="1" dirty="0"/>
              <a:t>Registration Page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F16F2E-6D48-44AF-B1F8-3A10572CB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66" y="1057013"/>
            <a:ext cx="10351081" cy="5342667"/>
          </a:xfrm>
        </p:spPr>
      </p:pic>
    </p:spTree>
    <p:extLst>
      <p:ext uri="{BB962C8B-B14F-4D97-AF65-F5344CB8AC3E}">
        <p14:creationId xmlns:p14="http://schemas.microsoft.com/office/powerpoint/2010/main" val="136195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95BA-990B-47CD-9FE0-5D13B7C4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166C87-271F-4788-ACCE-E1FB24618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94659" cy="462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D.C and Patient need to register except representative.</a:t>
            </a:r>
          </a:p>
          <a:p>
            <a:pPr marL="285750" lvl="0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D.C and Admin can create/update/delete posts for patients.</a:t>
            </a:r>
          </a:p>
          <a:p>
            <a:pPr marL="285750" lvl="0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can view post which is created by D.C and Admin</a:t>
            </a:r>
          </a:p>
          <a:p>
            <a:pPr marL="285750" lvl="0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can create/update/delete post for his/her need.</a:t>
            </a:r>
          </a:p>
          <a:p>
            <a:pPr marL="285750" lvl="0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 users can only view the posts.</a:t>
            </a:r>
          </a:p>
          <a:p>
            <a:pPr marL="285750" lvl="0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 users don’t have the access to search by location.</a:t>
            </a:r>
          </a:p>
          <a:p>
            <a:pPr marL="285750" lvl="0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users  have access on FAQ option.</a:t>
            </a:r>
          </a:p>
          <a:p>
            <a:pPr marL="285750" lvl="0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also provide the area guide.</a:t>
            </a:r>
          </a:p>
          <a:p>
            <a:pPr marL="285750" lvl="0" indent="-28575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system will be maintained by Admin.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3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4F15-8C74-42B2-9A1D-A3C7DBCA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64" y="113849"/>
            <a:ext cx="10515600" cy="1325563"/>
          </a:xfrm>
        </p:spPr>
        <p:txBody>
          <a:bodyPr/>
          <a:lstStyle/>
          <a:p>
            <a:r>
              <a:rPr lang="en-US" b="1" dirty="0"/>
              <a:t>Login Page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4FA0E-E0A2-4A67-874C-4ED579A9C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26" y="1196130"/>
            <a:ext cx="10473795" cy="5406005"/>
          </a:xfrm>
        </p:spPr>
      </p:pic>
    </p:spTree>
    <p:extLst>
      <p:ext uri="{BB962C8B-B14F-4D97-AF65-F5344CB8AC3E}">
        <p14:creationId xmlns:p14="http://schemas.microsoft.com/office/powerpoint/2010/main" val="3254993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95CD-780D-4D68-8B52-9A0DA11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52" y="124360"/>
            <a:ext cx="10515600" cy="1325563"/>
          </a:xfrm>
        </p:spPr>
        <p:txBody>
          <a:bodyPr/>
          <a:lstStyle/>
          <a:p>
            <a:r>
              <a:rPr lang="en-US" b="1" dirty="0"/>
              <a:t>Forget Password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10001-1819-42B4-AE4D-25151BB50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157287"/>
            <a:ext cx="8732939" cy="5517630"/>
          </a:xfrm>
        </p:spPr>
      </p:pic>
    </p:spTree>
    <p:extLst>
      <p:ext uri="{BB962C8B-B14F-4D97-AF65-F5344CB8AC3E}">
        <p14:creationId xmlns:p14="http://schemas.microsoft.com/office/powerpoint/2010/main" val="3837563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7C1B-7E6B-4F5F-8AEF-F7BA0848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Admin Dashboard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69A6E-2AF8-4F9D-A7BD-B3FF9E3E7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83" y="1446541"/>
            <a:ext cx="9929466" cy="5130224"/>
          </a:xfrm>
        </p:spPr>
      </p:pic>
    </p:spTree>
    <p:extLst>
      <p:ext uri="{BB962C8B-B14F-4D97-AF65-F5344CB8AC3E}">
        <p14:creationId xmlns:p14="http://schemas.microsoft.com/office/powerpoint/2010/main" val="2661608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EE89-B3FB-45D5-8C51-290EC7391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/>
          <a:lstStyle/>
          <a:p>
            <a:r>
              <a:rPr lang="en-US" b="1" dirty="0"/>
              <a:t>Doctor view for Admin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C9587-240A-4DA1-87F5-37BB3832F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2" y="1290554"/>
            <a:ext cx="10285953" cy="5319767"/>
          </a:xfrm>
        </p:spPr>
      </p:pic>
    </p:spTree>
    <p:extLst>
      <p:ext uri="{BB962C8B-B14F-4D97-AF65-F5344CB8AC3E}">
        <p14:creationId xmlns:p14="http://schemas.microsoft.com/office/powerpoint/2010/main" val="2430025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0ED5-9A41-4807-83D9-189BC780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97" y="83974"/>
            <a:ext cx="10515600" cy="1325563"/>
          </a:xfrm>
        </p:spPr>
        <p:txBody>
          <a:bodyPr/>
          <a:lstStyle/>
          <a:p>
            <a:r>
              <a:rPr lang="en-US" b="1" dirty="0"/>
              <a:t>Add Doctor for Admin 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D0CBB0-51D5-439B-B00B-16C4C0CF0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9" y="1283516"/>
            <a:ext cx="10606539" cy="5209359"/>
          </a:xfrm>
        </p:spPr>
      </p:pic>
    </p:spTree>
    <p:extLst>
      <p:ext uri="{BB962C8B-B14F-4D97-AF65-F5344CB8AC3E}">
        <p14:creationId xmlns:p14="http://schemas.microsoft.com/office/powerpoint/2010/main" val="2565269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79FF-23E9-47B9-821E-7F01B02A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702" y="41842"/>
            <a:ext cx="10515600" cy="1325563"/>
          </a:xfrm>
        </p:spPr>
        <p:txBody>
          <a:bodyPr/>
          <a:lstStyle/>
          <a:p>
            <a:r>
              <a:rPr lang="en-US" b="1" dirty="0"/>
              <a:t>Update Doctor for Admin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2B0C8-9753-4A78-A52A-9C885E407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98" y="1140903"/>
            <a:ext cx="10576192" cy="5486400"/>
          </a:xfrm>
        </p:spPr>
      </p:pic>
    </p:spTree>
    <p:extLst>
      <p:ext uri="{BB962C8B-B14F-4D97-AF65-F5344CB8AC3E}">
        <p14:creationId xmlns:p14="http://schemas.microsoft.com/office/powerpoint/2010/main" val="2027731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1B54-4C7C-4A36-AB34-BEB88053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Delete Doctor for Admin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4DB5F-4277-4EF5-968B-0AF07F60C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71" y="1355733"/>
            <a:ext cx="10193607" cy="5282625"/>
          </a:xfrm>
        </p:spPr>
      </p:pic>
    </p:spTree>
    <p:extLst>
      <p:ext uri="{BB962C8B-B14F-4D97-AF65-F5344CB8AC3E}">
        <p14:creationId xmlns:p14="http://schemas.microsoft.com/office/powerpoint/2010/main" val="2255126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4D64-4D24-4B56-AE38-C73F6833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Patient Necessity view for Admin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833954-3013-4BD1-9146-641E10645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0" y="1350628"/>
            <a:ext cx="10477865" cy="5413564"/>
          </a:xfrm>
        </p:spPr>
      </p:pic>
    </p:spTree>
    <p:extLst>
      <p:ext uri="{BB962C8B-B14F-4D97-AF65-F5344CB8AC3E}">
        <p14:creationId xmlns:p14="http://schemas.microsoft.com/office/powerpoint/2010/main" val="685925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A5D16-9E4C-4864-921F-01C68CE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Patient Necessity for Admin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E084E-D3DE-4AEA-B60B-E310146AB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83" y="1406332"/>
            <a:ext cx="10122331" cy="5240415"/>
          </a:xfrm>
        </p:spPr>
      </p:pic>
    </p:spTree>
    <p:extLst>
      <p:ext uri="{BB962C8B-B14F-4D97-AF65-F5344CB8AC3E}">
        <p14:creationId xmlns:p14="http://schemas.microsoft.com/office/powerpoint/2010/main" val="1708343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B411-411D-46E7-8B3A-7C938163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Update Patient Necessity for Admin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00904-634B-4151-B588-22589878D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03" y="1370083"/>
            <a:ext cx="10212897" cy="5276664"/>
          </a:xfrm>
        </p:spPr>
      </p:pic>
    </p:spTree>
    <p:extLst>
      <p:ext uri="{BB962C8B-B14F-4D97-AF65-F5344CB8AC3E}">
        <p14:creationId xmlns:p14="http://schemas.microsoft.com/office/powerpoint/2010/main" val="35720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E394-EDD2-41D7-B9F0-4D8881A3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Stakeholders: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0043-66D9-4C89-A488-E7C9B3E0F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D.C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</a:p>
          <a:p>
            <a:pPr marL="285750" lvl="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 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73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6E2F-78E2-472D-8022-208BE9FC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Delete Patient Necessity for Admin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C35AB52-43F1-4FC0-8A97-5E488BB74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26" y="1357176"/>
            <a:ext cx="10213002" cy="5270537"/>
          </a:xfrm>
        </p:spPr>
      </p:pic>
    </p:spTree>
    <p:extLst>
      <p:ext uri="{BB962C8B-B14F-4D97-AF65-F5344CB8AC3E}">
        <p14:creationId xmlns:p14="http://schemas.microsoft.com/office/powerpoint/2010/main" val="2553156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93E5-E013-4EE4-A4DA-9D64C2E0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20" y="209352"/>
            <a:ext cx="10515600" cy="1325563"/>
          </a:xfrm>
        </p:spPr>
        <p:txBody>
          <a:bodyPr/>
          <a:lstStyle/>
          <a:p>
            <a:r>
              <a:rPr lang="en-US" b="1" dirty="0"/>
              <a:t>Add Area Guide 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196515A-A419-4846-8A1D-A4956CED4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08" y="1174460"/>
            <a:ext cx="10384457" cy="5373521"/>
          </a:xfrm>
        </p:spPr>
      </p:pic>
    </p:spTree>
    <p:extLst>
      <p:ext uri="{BB962C8B-B14F-4D97-AF65-F5344CB8AC3E}">
        <p14:creationId xmlns:p14="http://schemas.microsoft.com/office/powerpoint/2010/main" val="3751942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AB87-FD3A-4926-96A8-96DB6921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View Area Guide for Admin 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39AA472-B839-4D51-A966-DCC7379BC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27" y="1336218"/>
            <a:ext cx="10313565" cy="5329635"/>
          </a:xfrm>
        </p:spPr>
      </p:pic>
    </p:spTree>
    <p:extLst>
      <p:ext uri="{BB962C8B-B14F-4D97-AF65-F5344CB8AC3E}">
        <p14:creationId xmlns:p14="http://schemas.microsoft.com/office/powerpoint/2010/main" val="166792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7FBA-6073-4104-AC54-E4843B1F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54" y="172178"/>
            <a:ext cx="10515600" cy="1325563"/>
          </a:xfrm>
        </p:spPr>
        <p:txBody>
          <a:bodyPr/>
          <a:lstStyle/>
          <a:p>
            <a:r>
              <a:rPr lang="en-US" b="1" dirty="0"/>
              <a:t>Delete Area guide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1D3C98-DCDD-4B20-9A2F-D5F366218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43" y="1322768"/>
            <a:ext cx="10004857" cy="5170107"/>
          </a:xfrm>
        </p:spPr>
      </p:pic>
    </p:spTree>
    <p:extLst>
      <p:ext uri="{BB962C8B-B14F-4D97-AF65-F5344CB8AC3E}">
        <p14:creationId xmlns:p14="http://schemas.microsoft.com/office/powerpoint/2010/main" val="1902874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ADA63-FD3D-4077-B4A3-BAE3775C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Logout for Admin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389D1-A129-4EFE-9802-BE4141F49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30" y="1395061"/>
            <a:ext cx="10204613" cy="5266207"/>
          </a:xfrm>
        </p:spPr>
      </p:pic>
    </p:spTree>
    <p:extLst>
      <p:ext uri="{BB962C8B-B14F-4D97-AF65-F5344CB8AC3E}">
        <p14:creationId xmlns:p14="http://schemas.microsoft.com/office/powerpoint/2010/main" val="4105458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6AF5-9C68-4C24-A0EF-7245DEF7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Doctor Dashboard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C1533-5D9E-4A4E-937C-EB94C5FFD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83" y="1397851"/>
            <a:ext cx="9877443" cy="5111163"/>
          </a:xfrm>
        </p:spPr>
      </p:pic>
    </p:spTree>
    <p:extLst>
      <p:ext uri="{BB962C8B-B14F-4D97-AF65-F5344CB8AC3E}">
        <p14:creationId xmlns:p14="http://schemas.microsoft.com/office/powerpoint/2010/main" val="3038830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1100-4829-4FFB-9209-C0E04DF6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Doctor Post for Diagnostic Center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660B7F-D7F5-46C6-B201-23B075CE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72" y="1306937"/>
            <a:ext cx="10296892" cy="5335400"/>
          </a:xfrm>
        </p:spPr>
      </p:pic>
    </p:spTree>
    <p:extLst>
      <p:ext uri="{BB962C8B-B14F-4D97-AF65-F5344CB8AC3E}">
        <p14:creationId xmlns:p14="http://schemas.microsoft.com/office/powerpoint/2010/main" val="391747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1EF4-9A07-419C-A897-A9422121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View Doctor Post for Diagnostic Center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48D86-CDA3-4DB9-BFF5-6AA52829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07" y="1464445"/>
            <a:ext cx="9978111" cy="5205061"/>
          </a:xfrm>
        </p:spPr>
      </p:pic>
    </p:spTree>
    <p:extLst>
      <p:ext uri="{BB962C8B-B14F-4D97-AF65-F5344CB8AC3E}">
        <p14:creationId xmlns:p14="http://schemas.microsoft.com/office/powerpoint/2010/main" val="1642160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E60C-2248-4D04-B8D2-ADF98589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Update Doctor Post for Diagnostic Center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A1DA5C-E2AB-4E42-BA07-78D707079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76" y="1483895"/>
            <a:ext cx="9726442" cy="5012649"/>
          </a:xfrm>
        </p:spPr>
      </p:pic>
    </p:spTree>
    <p:extLst>
      <p:ext uri="{BB962C8B-B14F-4D97-AF65-F5344CB8AC3E}">
        <p14:creationId xmlns:p14="http://schemas.microsoft.com/office/powerpoint/2010/main" val="2807393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F9F6-DDA6-47BA-8432-15C40DCF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Delete Doctor Post for Diagnostic Center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D0729-0692-4637-BB99-607C20309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07" y="1425034"/>
            <a:ext cx="9835393" cy="5075667"/>
          </a:xfrm>
        </p:spPr>
      </p:pic>
    </p:spTree>
    <p:extLst>
      <p:ext uri="{BB962C8B-B14F-4D97-AF65-F5344CB8AC3E}">
        <p14:creationId xmlns:p14="http://schemas.microsoft.com/office/powerpoint/2010/main" val="426270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C43B41-ABAD-4545-8603-445D1FDB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Use case Diagram :</a:t>
            </a:r>
          </a:p>
        </p:txBody>
      </p:sp>
    </p:spTree>
    <p:extLst>
      <p:ext uri="{BB962C8B-B14F-4D97-AF65-F5344CB8AC3E}">
        <p14:creationId xmlns:p14="http://schemas.microsoft.com/office/powerpoint/2010/main" val="2449956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20A7-476F-4C4E-8474-73032C8A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View Patient Necessity Post for Diagnostic Center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29E08-DBFA-41EC-9620-F2BB089C3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24" y="1584744"/>
            <a:ext cx="9827703" cy="5126450"/>
          </a:xfrm>
        </p:spPr>
      </p:pic>
    </p:spTree>
    <p:extLst>
      <p:ext uri="{BB962C8B-B14F-4D97-AF65-F5344CB8AC3E}">
        <p14:creationId xmlns:p14="http://schemas.microsoft.com/office/powerpoint/2010/main" val="3536549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A43B-D97A-475B-BC61-8BD504BB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Logout for Diagnostic Center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72B02D-3C92-4CAC-B639-AF6648BD7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63" y="1433191"/>
            <a:ext cx="10219076" cy="5263889"/>
          </a:xfrm>
        </p:spPr>
      </p:pic>
    </p:spTree>
    <p:extLst>
      <p:ext uri="{BB962C8B-B14F-4D97-AF65-F5344CB8AC3E}">
        <p14:creationId xmlns:p14="http://schemas.microsoft.com/office/powerpoint/2010/main" val="4014616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C5F8-39B1-47BA-B86D-B76073A4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Patient Dashboard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5F5E9-9212-41B0-84B2-A7E600F9E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26" y="1580316"/>
            <a:ext cx="9701274" cy="5013227"/>
          </a:xfrm>
        </p:spPr>
      </p:pic>
    </p:spTree>
    <p:extLst>
      <p:ext uri="{BB962C8B-B14F-4D97-AF65-F5344CB8AC3E}">
        <p14:creationId xmlns:p14="http://schemas.microsoft.com/office/powerpoint/2010/main" val="689031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832F-BCCD-4C62-89AD-97E09979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Necessity Post for Patient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4D9C2-1F5B-4527-B007-7CCC9B31D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97" y="1495441"/>
            <a:ext cx="9961334" cy="5140661"/>
          </a:xfrm>
        </p:spPr>
      </p:pic>
    </p:spTree>
    <p:extLst>
      <p:ext uri="{BB962C8B-B14F-4D97-AF65-F5344CB8AC3E}">
        <p14:creationId xmlns:p14="http://schemas.microsoft.com/office/powerpoint/2010/main" val="1731708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D640-7934-4137-B795-BB919AE8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View Necessity Post for Patient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03028-DA13-4216-B443-36DCEE605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28" y="1502257"/>
            <a:ext cx="9849726" cy="5094156"/>
          </a:xfrm>
        </p:spPr>
      </p:pic>
    </p:spTree>
    <p:extLst>
      <p:ext uri="{BB962C8B-B14F-4D97-AF65-F5344CB8AC3E}">
        <p14:creationId xmlns:p14="http://schemas.microsoft.com/office/powerpoint/2010/main" val="34411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6C9A-75B0-4C1B-A0EE-C43B273F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Update Necessity Post for Patient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DB44AB-0892-4FE7-AC2F-42A3A5435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27" y="1384183"/>
            <a:ext cx="9832921" cy="5033191"/>
          </a:xfrm>
        </p:spPr>
      </p:pic>
    </p:spTree>
    <p:extLst>
      <p:ext uri="{BB962C8B-B14F-4D97-AF65-F5344CB8AC3E}">
        <p14:creationId xmlns:p14="http://schemas.microsoft.com/office/powerpoint/2010/main" val="3918340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E889-5ED6-4232-A10A-644013BE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Delete Necessity Post for Patient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158E7-ABC5-4387-9438-9A0D3643C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28" y="1519934"/>
            <a:ext cx="9776775" cy="5038589"/>
          </a:xfrm>
        </p:spPr>
      </p:pic>
    </p:spTree>
    <p:extLst>
      <p:ext uri="{BB962C8B-B14F-4D97-AF65-F5344CB8AC3E}">
        <p14:creationId xmlns:p14="http://schemas.microsoft.com/office/powerpoint/2010/main" val="661634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4B0-DE85-48F9-86C6-D6F451F3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View Doctor Post for Patient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4991D4-3D99-44B3-93B8-4D648F2DF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9" y="1474128"/>
            <a:ext cx="9902610" cy="5124186"/>
          </a:xfrm>
        </p:spPr>
      </p:pic>
    </p:spTree>
    <p:extLst>
      <p:ext uri="{BB962C8B-B14F-4D97-AF65-F5344CB8AC3E}">
        <p14:creationId xmlns:p14="http://schemas.microsoft.com/office/powerpoint/2010/main" val="4190420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36F3-6615-4B93-97D8-03A6DECD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Logout for Patient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128B09-130A-4E14-A2B6-C63265110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94" y="1405605"/>
            <a:ext cx="10092655" cy="5180239"/>
          </a:xfrm>
        </p:spPr>
      </p:pic>
    </p:spTree>
    <p:extLst>
      <p:ext uri="{BB962C8B-B14F-4D97-AF65-F5344CB8AC3E}">
        <p14:creationId xmlns:p14="http://schemas.microsoft.com/office/powerpoint/2010/main" val="3907915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F921-A6F2-4745-A6AF-77A1A986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FAB9-08F0-498A-BCF6-D59D335C4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&amp; CSS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 framework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Database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9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EECFF-CD22-4484-B0B1-35CFCEC0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49" y="360459"/>
            <a:ext cx="7692902" cy="6405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8E9EC-79F3-42D5-AD73-CCA00A0FA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4" y="82812"/>
            <a:ext cx="10967031" cy="66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56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2E35E-1A0A-49A6-B169-9235047D9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887" y="278139"/>
            <a:ext cx="8380226" cy="6301722"/>
          </a:xfrm>
        </p:spPr>
      </p:pic>
    </p:spTree>
    <p:extLst>
      <p:ext uri="{BB962C8B-B14F-4D97-AF65-F5344CB8AC3E}">
        <p14:creationId xmlns:p14="http://schemas.microsoft.com/office/powerpoint/2010/main" val="19662937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870DD-7281-4110-A8A4-C37061D9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FDC4BB-5400-4DCA-862B-2571FD2AF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199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4F55-3F6A-4A1A-90C1-F03DA048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51" y="365125"/>
            <a:ext cx="10470160" cy="750611"/>
          </a:xfrm>
        </p:spPr>
        <p:txBody>
          <a:bodyPr>
            <a:normAutofit/>
          </a:bodyPr>
          <a:lstStyle/>
          <a:p>
            <a:r>
              <a:rPr lang="en-US" sz="3600" b="1" dirty="0"/>
              <a:t>Use Case Diagram for D.C(Diagnostic Center)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EE698-8438-49A8-A6DF-C3BF3B0E6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31" y="1251403"/>
            <a:ext cx="7132938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2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5416-D6FC-4D88-980C-437FAE91D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08" y="407070"/>
            <a:ext cx="10428215" cy="800945"/>
          </a:xfrm>
        </p:spPr>
        <p:txBody>
          <a:bodyPr>
            <a:normAutofit/>
          </a:bodyPr>
          <a:lstStyle/>
          <a:p>
            <a:r>
              <a:rPr lang="en-US" sz="3600" b="1" dirty="0"/>
              <a:t>Use Case Diagram for Patient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F33F4-2CC2-44BD-8F5A-F71C56E93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20" y="1348060"/>
            <a:ext cx="6751735" cy="53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0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465</Words>
  <Application>Microsoft Office PowerPoint</Application>
  <PresentationFormat>Widescreen</PresentationFormat>
  <Paragraphs>97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Times New Roman</vt:lpstr>
      <vt:lpstr>Office Theme</vt:lpstr>
      <vt:lpstr>Welcome To ‘Doctor's Finder’ (Web Project)</vt:lpstr>
      <vt:lpstr>PowerPoint Presentation</vt:lpstr>
      <vt:lpstr>Problem statement: </vt:lpstr>
      <vt:lpstr>Features:</vt:lpstr>
      <vt:lpstr>Stakeholders:</vt:lpstr>
      <vt:lpstr>Use case Diagram :</vt:lpstr>
      <vt:lpstr>PowerPoint Presentation</vt:lpstr>
      <vt:lpstr>Use Case Diagram for D.C(Diagnostic Center)</vt:lpstr>
      <vt:lpstr>Use Case Diagram for Patient</vt:lpstr>
      <vt:lpstr>Use Case Diagram for Admin</vt:lpstr>
      <vt:lpstr>Use Case diagram for Representative</vt:lpstr>
      <vt:lpstr>Activity Diagram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Area Blog </vt:lpstr>
      <vt:lpstr>Edit Area Blog </vt:lpstr>
      <vt:lpstr>Delete Area Blog </vt:lpstr>
      <vt:lpstr>Sequence Diagram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Entity Relationship Diagram:</vt:lpstr>
      <vt:lpstr>PowerPoint Presentation</vt:lpstr>
      <vt:lpstr>Home Page </vt:lpstr>
      <vt:lpstr>Doctor for Representative</vt:lpstr>
      <vt:lpstr>Patient for Representative</vt:lpstr>
      <vt:lpstr>Area Guide </vt:lpstr>
      <vt:lpstr>About Us </vt:lpstr>
      <vt:lpstr>Contact Us </vt:lpstr>
      <vt:lpstr>Registration Page </vt:lpstr>
      <vt:lpstr>Login Page </vt:lpstr>
      <vt:lpstr>Forget Password </vt:lpstr>
      <vt:lpstr>Admin Dashboard </vt:lpstr>
      <vt:lpstr>Doctor view for Admin </vt:lpstr>
      <vt:lpstr>Add Doctor for Admin </vt:lpstr>
      <vt:lpstr>Update Doctor for Admin </vt:lpstr>
      <vt:lpstr>Delete Doctor for Admin </vt:lpstr>
      <vt:lpstr>Patient Necessity view for Admin </vt:lpstr>
      <vt:lpstr>Add Patient Necessity for Admin </vt:lpstr>
      <vt:lpstr>Update Patient Necessity for Admin </vt:lpstr>
      <vt:lpstr>Delete Patient Necessity for Admin</vt:lpstr>
      <vt:lpstr>Add Area Guide </vt:lpstr>
      <vt:lpstr>View Area Guide for Admin </vt:lpstr>
      <vt:lpstr>Delete Area guide </vt:lpstr>
      <vt:lpstr>Logout for Admin </vt:lpstr>
      <vt:lpstr>Doctor Dashboard </vt:lpstr>
      <vt:lpstr>Create Doctor Post for Diagnostic Center</vt:lpstr>
      <vt:lpstr>View Doctor Post for Diagnostic Center</vt:lpstr>
      <vt:lpstr>Update Doctor Post for Diagnostic Center</vt:lpstr>
      <vt:lpstr>Delete Doctor Post for Diagnostic Center</vt:lpstr>
      <vt:lpstr>View Patient Necessity Post for Diagnostic Center</vt:lpstr>
      <vt:lpstr>Logout for Diagnostic Center</vt:lpstr>
      <vt:lpstr>Patient Dashboard </vt:lpstr>
      <vt:lpstr>Create Necessity Post for Patient</vt:lpstr>
      <vt:lpstr>View Necessity Post for Patient </vt:lpstr>
      <vt:lpstr>Update Necessity Post for Patient</vt:lpstr>
      <vt:lpstr>Delete Necessity Post for Patient</vt:lpstr>
      <vt:lpstr>View Doctor Post for Patient</vt:lpstr>
      <vt:lpstr>Logout for Patient</vt:lpstr>
      <vt:lpstr>Technology: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faysal rabbi</dc:creator>
  <cp:lastModifiedBy>md. faysal rabbi</cp:lastModifiedBy>
  <cp:revision>32</cp:revision>
  <dcterms:created xsi:type="dcterms:W3CDTF">2021-03-17T19:41:49Z</dcterms:created>
  <dcterms:modified xsi:type="dcterms:W3CDTF">2021-06-17T04:07:09Z</dcterms:modified>
</cp:coreProperties>
</file>